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8" r:id="rId5"/>
    <p:sldId id="265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B6A258F-A2B0-42E7-8E13-30FC8766C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87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326AAC2-29D5-4F7D-8681-0770EEE54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74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0BA643-0504-4F72-82FC-861C8215CC8E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5FA0B4-3BB4-4940-B24D-BC4EE1BC92D1}" type="slidenum">
              <a:rPr lang="zh-TW" altLang="en-US" smtClean="0">
                <a:latin typeface="Times New Roman" charset="0"/>
              </a:rPr>
              <a:pPr>
                <a:defRPr/>
              </a:pPr>
              <a:t>2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D14C8D-0FEA-40BD-9CE8-23151B416965}" type="slidenum">
              <a:rPr lang="zh-TW" altLang="en-US" smtClean="0">
                <a:latin typeface="Times New Roman" charset="0"/>
              </a:rPr>
              <a:pPr>
                <a:defRPr/>
              </a:pPr>
              <a:t>3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r" eaLnBrk="1" hangingPunct="1"/>
            <a:fld id="{7F3FD58F-6E96-4AF5-ABD4-5F62D4F0B84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433EC3-74DE-4173-AA1A-58CB05B4AEFC}" type="slidenum">
              <a:rPr lang="zh-TW" altLang="en-US" smtClean="0">
                <a:latin typeface="Times New Roman" charset="0"/>
              </a:rPr>
              <a:pPr>
                <a:defRPr/>
              </a:pPr>
              <a:t>5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r" eaLnBrk="1" hangingPunct="1"/>
            <a:fld id="{B4DE8BC4-08CC-4908-949A-BA8520F74A5A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6343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70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從祂莊嚴榮耀高處降卑，</a:t>
            </a:r>
          </a:p>
          <a:p>
            <a:pPr algn="ctr" eaLnBrk="1" hangingPunct="1"/>
            <a:r>
              <a:rPr lang="en-US" altLang="zh-TW" sz="2800" dirty="0"/>
              <a:t>Down from His splendor in glory He came,</a:t>
            </a:r>
          </a:p>
          <a:p>
            <a:pPr algn="ctr" eaLnBrk="1" hangingPunct="1"/>
            <a:r>
              <a:rPr lang="zh-TW" altLang="en-US" dirty="0"/>
              <a:t>來此災禍之世；</a:t>
            </a:r>
          </a:p>
          <a:p>
            <a:pPr algn="ctr" eaLnBrk="1" hangingPunct="1"/>
            <a:r>
              <a:rPr lang="en-US" altLang="zh-TW" sz="2800" dirty="0"/>
              <a:t>Into a world of woe;</a:t>
            </a:r>
          </a:p>
          <a:p>
            <a:pPr algn="ctr" eaLnBrk="1" hangingPunct="1"/>
            <a:r>
              <a:rPr lang="zh-TW" altLang="en-US" dirty="0"/>
              <a:t>祂竟親自背負我的罪恥！</a:t>
            </a:r>
          </a:p>
          <a:p>
            <a:pPr algn="ctr" eaLnBrk="1" hangingPunct="1"/>
            <a:r>
              <a:rPr lang="en-US" altLang="zh-TW" sz="2800" dirty="0"/>
              <a:t>Took on Himself all my guilt and my shame,</a:t>
            </a:r>
          </a:p>
          <a:p>
            <a:pPr algn="ctr" eaLnBrk="1" hangingPunct="1"/>
            <a:r>
              <a:rPr lang="zh-TW" altLang="en-US" dirty="0"/>
              <a:t>何竟如此愛我？</a:t>
            </a:r>
          </a:p>
          <a:p>
            <a:pPr algn="ctr" eaLnBrk="1" hangingPunct="1"/>
            <a:r>
              <a:rPr lang="en-US" altLang="zh-TW" sz="2800" dirty="0"/>
              <a:t>Why should He love me so?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229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怎能叫我不愛主</a:t>
            </a:r>
            <a:r>
              <a:rPr lang="zh-CN" altLang="en-US" sz="2600" b="1" dirty="0">
                <a:latin typeface="Times New Roman" charset="0"/>
                <a:ea typeface="新細明體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HOW CAN I HELP BUT LOVE HIM?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en-US" altLang="zh-TW" sz="2800" dirty="0"/>
              <a:t>How can I help but love Him, when He loved me so?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zh-TW" altLang="en-US" sz="2800" dirty="0"/>
              <a:t> </a:t>
            </a:r>
            <a:r>
              <a:rPr lang="en-US" altLang="zh-TW" sz="2800" dirty="0"/>
              <a:t>How can I help but love Him, when He loved me so?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我真不配得祂奇妙恩典，</a:t>
            </a:r>
          </a:p>
          <a:p>
            <a:pPr algn="ctr" eaLnBrk="1" hangingPunct="1"/>
            <a:r>
              <a:rPr lang="en-US" altLang="zh-TW" sz="2800" dirty="0"/>
              <a:t>I am unworthy to take of His grace,</a:t>
            </a:r>
          </a:p>
          <a:p>
            <a:pPr algn="ctr" eaLnBrk="1" hangingPunct="1"/>
            <a:r>
              <a:rPr lang="zh-TW" altLang="en-US" dirty="0"/>
              <a:t>恩典何等豐富！</a:t>
            </a:r>
          </a:p>
          <a:p>
            <a:pPr algn="ctr" eaLnBrk="1" hangingPunct="1"/>
            <a:r>
              <a:rPr lang="en-US" altLang="zh-TW" sz="2800" dirty="0"/>
              <a:t>Wonderful grace so free;</a:t>
            </a:r>
          </a:p>
          <a:p>
            <a:pPr algn="ctr" eaLnBrk="1" hangingPunct="1"/>
            <a:r>
              <a:rPr lang="zh-TW" altLang="en-US" dirty="0"/>
              <a:t>受苦，受死，站在罪人地位，</a:t>
            </a:r>
          </a:p>
          <a:p>
            <a:pPr algn="ctr" eaLnBrk="1" hangingPunct="1"/>
            <a:r>
              <a:rPr lang="en-US" altLang="zh-TW" sz="2800" dirty="0"/>
              <a:t>Yet Jesus suffered and died in my place,</a:t>
            </a:r>
          </a:p>
          <a:p>
            <a:pPr algn="ctr" eaLnBrk="1" hangingPunct="1"/>
            <a:r>
              <a:rPr lang="zh-TW" altLang="en-US" dirty="0"/>
              <a:t>竟為不值如我！</a:t>
            </a:r>
          </a:p>
          <a:p>
            <a:pPr algn="ctr" eaLnBrk="1" hangingPunct="1"/>
            <a:r>
              <a:rPr lang="en-US" altLang="zh-TW" sz="2800" dirty="0" err="1"/>
              <a:t>E’en</a:t>
            </a:r>
            <a:r>
              <a:rPr lang="en-US" altLang="zh-TW" sz="2800" dirty="0"/>
              <a:t> for a soul like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en-US" altLang="zh-TW" sz="2800" dirty="0"/>
              <a:t>How can I help but love Him, when He loved me so?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zh-TW" altLang="en-US" sz="2800" dirty="0"/>
              <a:t> </a:t>
            </a:r>
            <a:r>
              <a:rPr lang="en-US" altLang="zh-TW" sz="2800" dirty="0"/>
              <a:t>How can I help but love Him, when He loved me so?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千萬人中，救主最甜美，</a:t>
            </a:r>
          </a:p>
          <a:p>
            <a:pPr algn="ctr" eaLnBrk="1" hangingPunct="1"/>
            <a:r>
              <a:rPr lang="en-US" altLang="zh-TW" sz="2800" dirty="0"/>
              <a:t>He is the fairest of thousands to me,</a:t>
            </a:r>
          </a:p>
          <a:p>
            <a:pPr algn="ctr" eaLnBrk="1" hangingPunct="1"/>
            <a:r>
              <a:rPr lang="zh-TW" altLang="en-US" dirty="0"/>
              <a:t>祂愛至甜至真；</a:t>
            </a:r>
          </a:p>
          <a:p>
            <a:pPr algn="ctr" eaLnBrk="1" hangingPunct="1"/>
            <a:r>
              <a:rPr lang="en-US" altLang="zh-TW" sz="2800" dirty="0"/>
              <a:t>His love is sweet and true;</a:t>
            </a:r>
          </a:p>
          <a:p>
            <a:pPr algn="ctr" eaLnBrk="1" hangingPunct="1"/>
            <a:r>
              <a:rPr lang="zh-TW" altLang="en-US" dirty="0"/>
              <a:t>我今看見主的超凡美麗，</a:t>
            </a:r>
          </a:p>
          <a:p>
            <a:pPr algn="ctr" eaLnBrk="1" hangingPunct="1"/>
            <a:r>
              <a:rPr lang="en-US" altLang="zh-TW" sz="2800" dirty="0"/>
              <a:t>Wonderful beauty in Him I now see,</a:t>
            </a:r>
          </a:p>
          <a:p>
            <a:pPr algn="ctr" eaLnBrk="1" hangingPunct="1"/>
            <a:r>
              <a:rPr lang="zh-TW" altLang="en-US" dirty="0"/>
              <a:t>遠超以往所知。</a:t>
            </a:r>
          </a:p>
          <a:p>
            <a:pPr algn="ctr" eaLnBrk="1" hangingPunct="1"/>
            <a:r>
              <a:rPr lang="en-US" altLang="zh-TW" sz="2800" dirty="0"/>
              <a:t>More than I ever knew.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en-US" altLang="zh-TW" sz="2800" dirty="0"/>
              <a:t>How can I help but love Him, when He loved me so?</a:t>
            </a:r>
          </a:p>
          <a:p>
            <a:pPr algn="ctr" eaLnBrk="1" hangingPunct="1"/>
            <a:r>
              <a:rPr lang="zh-TW" altLang="en-US" dirty="0"/>
              <a:t>怎能叫我不愛主？祂這樣愛我！</a:t>
            </a:r>
          </a:p>
          <a:p>
            <a:pPr algn="ctr" eaLnBrk="1" hangingPunct="1"/>
            <a:r>
              <a:rPr lang="zh-TW" altLang="en-US" sz="2800" dirty="0"/>
              <a:t> </a:t>
            </a:r>
            <a:r>
              <a:rPr lang="en-US" altLang="zh-TW" sz="2800" dirty="0"/>
              <a:t>How can I help but love Him, when He loved me so?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650</TotalTime>
  <Words>349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H229  怎能叫我不愛主？  HOW CAN I HELP BUT LOVE HIM?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59</cp:revision>
  <dcterms:created xsi:type="dcterms:W3CDTF">2001-04-19T19:07:54Z</dcterms:created>
  <dcterms:modified xsi:type="dcterms:W3CDTF">2017-08-05T13:34:59Z</dcterms:modified>
</cp:coreProperties>
</file>